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7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46" d="100"/>
          <a:sy n="46" d="100"/>
        </p:scale>
        <p:origin x="2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ebsite&#10;&#10;Description automatically generated">
            <a:extLst>
              <a:ext uri="{FF2B5EF4-FFF2-40B4-BE49-F238E27FC236}">
                <a16:creationId xmlns:a16="http://schemas.microsoft.com/office/drawing/2014/main" id="{DAFDA08B-3B0B-6F4A-A7E6-40FD5DA703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6948-FB1A-B34F-A56A-CF9260E595B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91EC-03D6-DC4D-9E31-0D1C0B60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6948-FB1A-B34F-A56A-CF9260E595B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91EC-03D6-DC4D-9E31-0D1C0B60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1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6948-FB1A-B34F-A56A-CF9260E595B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91EC-03D6-DC4D-9E31-0D1C0B60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5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6948-FB1A-B34F-A56A-CF9260E595B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91EC-03D6-DC4D-9E31-0D1C0B60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0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6948-FB1A-B34F-A56A-CF9260E595B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91EC-03D6-DC4D-9E31-0D1C0B60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6948-FB1A-B34F-A56A-CF9260E595B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91EC-03D6-DC4D-9E31-0D1C0B60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4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6948-FB1A-B34F-A56A-CF9260E595B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91EC-03D6-DC4D-9E31-0D1C0B60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1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6948-FB1A-B34F-A56A-CF9260E595B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91EC-03D6-DC4D-9E31-0D1C0B60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7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6948-FB1A-B34F-A56A-CF9260E595B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91EC-03D6-DC4D-9E31-0D1C0B60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3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6948-FB1A-B34F-A56A-CF9260E595B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91EC-03D6-DC4D-9E31-0D1C0B60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0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D6948-FB1A-B34F-A56A-CF9260E595B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991EC-03D6-DC4D-9E31-0D1C0B60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5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66513D-F4C0-8D47-B568-A7F71D828BCC}"/>
              </a:ext>
            </a:extLst>
          </p:cNvPr>
          <p:cNvSpPr txBox="1"/>
          <p:nvPr/>
        </p:nvSpPr>
        <p:spPr>
          <a:xfrm>
            <a:off x="5029200" y="4815840"/>
            <a:ext cx="2606040" cy="28623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1B76BC"/>
                </a:solidFill>
              </a:rPr>
              <a:t>We’re Here to Help</a:t>
            </a:r>
          </a:p>
          <a:p>
            <a:r>
              <a:rPr lang="en-US" sz="1400" dirty="0"/>
              <a:t>Patients, caregivers, and friends of the [PRACTICE NAME] community can visit Time to Screen, a new FREE resource that helps connect people to convenient screening locations.</a:t>
            </a:r>
          </a:p>
          <a:p>
            <a:endParaRPr lang="en-US" sz="1400" dirty="0"/>
          </a:p>
          <a:p>
            <a:r>
              <a:rPr lang="en-US" sz="1400" dirty="0"/>
              <a:t>We encourage you to take advantage of these resources to find free or low-cost screening options. Detecting cancer early may save your life.</a:t>
            </a:r>
          </a:p>
        </p:txBody>
      </p:sp>
    </p:spTree>
    <p:extLst>
      <p:ext uri="{BB962C8B-B14F-4D97-AF65-F5344CB8AC3E}">
        <p14:creationId xmlns:p14="http://schemas.microsoft.com/office/powerpoint/2010/main" val="1360129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61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Kyle</dc:creator>
  <cp:lastModifiedBy>Gavin Stephenson</cp:lastModifiedBy>
  <cp:revision>2</cp:revision>
  <dcterms:created xsi:type="dcterms:W3CDTF">2021-07-23T17:54:16Z</dcterms:created>
  <dcterms:modified xsi:type="dcterms:W3CDTF">2021-07-26T17:43:45Z</dcterms:modified>
</cp:coreProperties>
</file>