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84" d="100"/>
          <a:sy n="84" d="100"/>
        </p:scale>
        <p:origin x="32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B50EAE-3E4E-CF48-8847-0A10B314EE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48"/>
            <a:ext cx="7772400" cy="1005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1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72A-40D7-2848-9048-7D3DCB9AD540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0CE5-4D84-094D-8A54-B111E78FE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72A-40D7-2848-9048-7D3DCB9AD540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0CE5-4D84-094D-8A54-B111E78FE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72A-40D7-2848-9048-7D3DCB9AD540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0CE5-4D84-094D-8A54-B111E78FE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4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72A-40D7-2848-9048-7D3DCB9AD540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0CE5-4D84-094D-8A54-B111E78FE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72A-40D7-2848-9048-7D3DCB9AD540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0CE5-4D84-094D-8A54-B111E78FE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7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72A-40D7-2848-9048-7D3DCB9AD540}" type="datetimeFigureOut">
              <a:rPr lang="en-US" smtClean="0"/>
              <a:t>7/28/21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0CE5-4D84-094D-8A54-B111E78FE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72A-40D7-2848-9048-7D3DCB9AD540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0CE5-4D84-094D-8A54-B111E78FE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0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72A-40D7-2848-9048-7D3DCB9AD540}" type="datetimeFigureOut">
              <a:rPr lang="en-US" smtClean="0"/>
              <a:t>7/28/21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0CE5-4D84-094D-8A54-B111E78FE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72A-40D7-2848-9048-7D3DCB9AD540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0CE5-4D84-094D-8A54-B111E78FE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0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072A-40D7-2848-9048-7D3DCB9AD540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0CE5-4D84-094D-8A54-B111E78FE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7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D072A-40D7-2848-9048-7D3DCB9AD540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0CE5-4D84-094D-8A54-B111E78FE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6183A8-92FE-9B4D-AACC-E2042A172C1A}"/>
              </a:ext>
            </a:extLst>
          </p:cNvPr>
          <p:cNvSpPr txBox="1"/>
          <p:nvPr/>
        </p:nvSpPr>
        <p:spPr>
          <a:xfrm>
            <a:off x="573438" y="7082724"/>
            <a:ext cx="666427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Please contact [local practice contact name, number, email] for more information about how to encourage patients that now is the Time to Screen.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D56C4D-68A3-DD47-9BAC-C55918075444}"/>
              </a:ext>
            </a:extLst>
          </p:cNvPr>
          <p:cNvSpPr txBox="1"/>
          <p:nvPr/>
        </p:nvSpPr>
        <p:spPr>
          <a:xfrm>
            <a:off x="5113270" y="8567739"/>
            <a:ext cx="2286000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Insert Your </a:t>
            </a:r>
            <a:br>
              <a:rPr lang="en-US" dirty="0"/>
            </a:br>
            <a:r>
              <a:rPr lang="en-US" dirty="0"/>
              <a:t>Logo Here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10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33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Kyle</dc:creator>
  <cp:lastModifiedBy>Scott Kyle</cp:lastModifiedBy>
  <cp:revision>4</cp:revision>
  <dcterms:created xsi:type="dcterms:W3CDTF">2021-07-26T18:02:57Z</dcterms:created>
  <dcterms:modified xsi:type="dcterms:W3CDTF">2021-07-28T20:46:21Z</dcterms:modified>
</cp:coreProperties>
</file>